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6" r:id="rId1"/>
  </p:sldMasterIdLst>
  <p:sldIdLst>
    <p:sldId id="256" r:id="rId2"/>
    <p:sldId id="259" r:id="rId3"/>
    <p:sldId id="260" r:id="rId4"/>
  </p:sldIdLst>
  <p:sldSz cx="9906000" cy="6858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170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BF7F6E-9A15-4D94-970E-9AAC219816A2}" type="doc">
      <dgm:prSet loTypeId="urn:microsoft.com/office/officeart/2005/8/layout/list1" loCatId="list" qsTypeId="urn:microsoft.com/office/officeart/2005/8/quickstyle/simple2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8EC66FE0-5A68-44B4-800F-FA1601A09317}">
      <dgm:prSet/>
      <dgm:spPr/>
      <dgm:t>
        <a:bodyPr/>
        <a:lstStyle/>
        <a:p>
          <a:r>
            <a:rPr kumimoji="1" lang="ja-JP" dirty="0"/>
            <a:t>課題の背景知識（１枚以上）</a:t>
          </a:r>
          <a:endParaRPr lang="en-US" dirty="0"/>
        </a:p>
      </dgm:t>
    </dgm:pt>
    <dgm:pt modelId="{C3C56901-3523-4105-AB20-C99E8AF792FA}" type="parTrans" cxnId="{F64A3B55-27E8-4F90-913F-7E264A3D8F57}">
      <dgm:prSet/>
      <dgm:spPr/>
      <dgm:t>
        <a:bodyPr/>
        <a:lstStyle/>
        <a:p>
          <a:endParaRPr lang="en-US"/>
        </a:p>
      </dgm:t>
    </dgm:pt>
    <dgm:pt modelId="{2DCE8C67-43B6-4448-BD55-B59C35D9D44B}" type="sibTrans" cxnId="{F64A3B55-27E8-4F90-913F-7E264A3D8F57}">
      <dgm:prSet/>
      <dgm:spPr/>
      <dgm:t>
        <a:bodyPr/>
        <a:lstStyle/>
        <a:p>
          <a:endParaRPr lang="en-US"/>
        </a:p>
      </dgm:t>
    </dgm:pt>
    <dgm:pt modelId="{29E8E38E-BFBF-4CC0-8BD5-2CACB471B20A}">
      <dgm:prSet/>
      <dgm:spPr/>
      <dgm:t>
        <a:bodyPr/>
        <a:lstStyle/>
        <a:p>
          <a:r>
            <a:rPr lang="ja-JP"/>
            <a:t>データ分析結果（２枚以上）</a:t>
          </a:r>
          <a:endParaRPr lang="en-US"/>
        </a:p>
      </dgm:t>
    </dgm:pt>
    <dgm:pt modelId="{0C3DB83B-282D-4CF7-B0EB-B60B1E3764E3}" type="parTrans" cxnId="{13CA77AE-9512-46AF-9096-81112EC622C4}">
      <dgm:prSet/>
      <dgm:spPr/>
      <dgm:t>
        <a:bodyPr/>
        <a:lstStyle/>
        <a:p>
          <a:endParaRPr lang="en-US"/>
        </a:p>
      </dgm:t>
    </dgm:pt>
    <dgm:pt modelId="{784FC2DD-7A5D-435E-BE80-FE4D173424E7}" type="sibTrans" cxnId="{13CA77AE-9512-46AF-9096-81112EC622C4}">
      <dgm:prSet/>
      <dgm:spPr/>
      <dgm:t>
        <a:bodyPr/>
        <a:lstStyle/>
        <a:p>
          <a:endParaRPr lang="en-US"/>
        </a:p>
      </dgm:t>
    </dgm:pt>
    <dgm:pt modelId="{72B6232A-CF5C-4A19-AFEF-477D2D1EB25D}" type="pres">
      <dgm:prSet presAssocID="{39BF7F6E-9A15-4D94-970E-9AAC219816A2}" presName="linear" presStyleCnt="0">
        <dgm:presLayoutVars>
          <dgm:dir/>
          <dgm:animLvl val="lvl"/>
          <dgm:resizeHandles val="exact"/>
        </dgm:presLayoutVars>
      </dgm:prSet>
      <dgm:spPr/>
    </dgm:pt>
    <dgm:pt modelId="{914AB9F4-1F04-4C9B-B382-1821F5B9BC0D}" type="pres">
      <dgm:prSet presAssocID="{8EC66FE0-5A68-44B4-800F-FA1601A09317}" presName="parentLin" presStyleCnt="0"/>
      <dgm:spPr/>
    </dgm:pt>
    <dgm:pt modelId="{FDDC0440-3D0B-459C-8D03-05C4DE4C1D77}" type="pres">
      <dgm:prSet presAssocID="{8EC66FE0-5A68-44B4-800F-FA1601A09317}" presName="parentLeftMargin" presStyleLbl="node1" presStyleIdx="0" presStyleCnt="2"/>
      <dgm:spPr/>
    </dgm:pt>
    <dgm:pt modelId="{61CFE4FF-C491-44A0-882B-936978428040}" type="pres">
      <dgm:prSet presAssocID="{8EC66FE0-5A68-44B4-800F-FA1601A09317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3B666CE-75AA-445F-B1F9-A5E597D9BAA2}" type="pres">
      <dgm:prSet presAssocID="{8EC66FE0-5A68-44B4-800F-FA1601A09317}" presName="negativeSpace" presStyleCnt="0"/>
      <dgm:spPr/>
    </dgm:pt>
    <dgm:pt modelId="{E7D75883-E706-4C94-BDC8-EC6AF6B9A8C2}" type="pres">
      <dgm:prSet presAssocID="{8EC66FE0-5A68-44B4-800F-FA1601A09317}" presName="childText" presStyleLbl="conFgAcc1" presStyleIdx="0" presStyleCnt="2">
        <dgm:presLayoutVars>
          <dgm:bulletEnabled val="1"/>
        </dgm:presLayoutVars>
      </dgm:prSet>
      <dgm:spPr/>
    </dgm:pt>
    <dgm:pt modelId="{78B3FB31-6414-4CD3-ADCF-C2B8A3F36A70}" type="pres">
      <dgm:prSet presAssocID="{2DCE8C67-43B6-4448-BD55-B59C35D9D44B}" presName="spaceBetweenRectangles" presStyleCnt="0"/>
      <dgm:spPr/>
    </dgm:pt>
    <dgm:pt modelId="{6D29D502-A5A9-43A2-B298-D79D1EB4EA46}" type="pres">
      <dgm:prSet presAssocID="{29E8E38E-BFBF-4CC0-8BD5-2CACB471B20A}" presName="parentLin" presStyleCnt="0"/>
      <dgm:spPr/>
    </dgm:pt>
    <dgm:pt modelId="{2D5DC8A3-B08C-4666-BDA5-2888D91C0B73}" type="pres">
      <dgm:prSet presAssocID="{29E8E38E-BFBF-4CC0-8BD5-2CACB471B20A}" presName="parentLeftMargin" presStyleLbl="node1" presStyleIdx="0" presStyleCnt="2"/>
      <dgm:spPr/>
    </dgm:pt>
    <dgm:pt modelId="{F1428183-C7BF-4FD0-A62D-B1A66E8FB7DE}" type="pres">
      <dgm:prSet presAssocID="{29E8E38E-BFBF-4CC0-8BD5-2CACB471B20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139DDED4-6C88-41D5-A770-D0591E5A9A52}" type="pres">
      <dgm:prSet presAssocID="{29E8E38E-BFBF-4CC0-8BD5-2CACB471B20A}" presName="negativeSpace" presStyleCnt="0"/>
      <dgm:spPr/>
    </dgm:pt>
    <dgm:pt modelId="{4DB99CE1-4ABD-41AA-B0FD-09A2D88C9520}" type="pres">
      <dgm:prSet presAssocID="{29E8E38E-BFBF-4CC0-8BD5-2CACB471B20A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E383FF0C-C5BA-4F17-8BEA-6FC92C540E33}" type="presOf" srcId="{29E8E38E-BFBF-4CC0-8BD5-2CACB471B20A}" destId="{2D5DC8A3-B08C-4666-BDA5-2888D91C0B73}" srcOrd="0" destOrd="0" presId="urn:microsoft.com/office/officeart/2005/8/layout/list1"/>
    <dgm:cxn modelId="{6E3BE05E-1F00-4EC1-AD02-E1CAD4AFC247}" type="presOf" srcId="{29E8E38E-BFBF-4CC0-8BD5-2CACB471B20A}" destId="{F1428183-C7BF-4FD0-A62D-B1A66E8FB7DE}" srcOrd="1" destOrd="0" presId="urn:microsoft.com/office/officeart/2005/8/layout/list1"/>
    <dgm:cxn modelId="{A2470A71-CC51-4C25-B493-44B12509197D}" type="presOf" srcId="{8EC66FE0-5A68-44B4-800F-FA1601A09317}" destId="{61CFE4FF-C491-44A0-882B-936978428040}" srcOrd="1" destOrd="0" presId="urn:microsoft.com/office/officeart/2005/8/layout/list1"/>
    <dgm:cxn modelId="{F64A3B55-27E8-4F90-913F-7E264A3D8F57}" srcId="{39BF7F6E-9A15-4D94-970E-9AAC219816A2}" destId="{8EC66FE0-5A68-44B4-800F-FA1601A09317}" srcOrd="0" destOrd="0" parTransId="{C3C56901-3523-4105-AB20-C99E8AF792FA}" sibTransId="{2DCE8C67-43B6-4448-BD55-B59C35D9D44B}"/>
    <dgm:cxn modelId="{965DDC85-315E-4A5D-8501-A922C3BDB761}" type="presOf" srcId="{8EC66FE0-5A68-44B4-800F-FA1601A09317}" destId="{FDDC0440-3D0B-459C-8D03-05C4DE4C1D77}" srcOrd="0" destOrd="0" presId="urn:microsoft.com/office/officeart/2005/8/layout/list1"/>
    <dgm:cxn modelId="{13CA77AE-9512-46AF-9096-81112EC622C4}" srcId="{39BF7F6E-9A15-4D94-970E-9AAC219816A2}" destId="{29E8E38E-BFBF-4CC0-8BD5-2CACB471B20A}" srcOrd="1" destOrd="0" parTransId="{0C3DB83B-282D-4CF7-B0EB-B60B1E3764E3}" sibTransId="{784FC2DD-7A5D-435E-BE80-FE4D173424E7}"/>
    <dgm:cxn modelId="{8E4B55FC-E738-4EAB-AB65-AF774CA63A71}" type="presOf" srcId="{39BF7F6E-9A15-4D94-970E-9AAC219816A2}" destId="{72B6232A-CF5C-4A19-AFEF-477D2D1EB25D}" srcOrd="0" destOrd="0" presId="urn:microsoft.com/office/officeart/2005/8/layout/list1"/>
    <dgm:cxn modelId="{A704EA9B-466B-4E92-B44B-AFC26E883CCB}" type="presParOf" srcId="{72B6232A-CF5C-4A19-AFEF-477D2D1EB25D}" destId="{914AB9F4-1F04-4C9B-B382-1821F5B9BC0D}" srcOrd="0" destOrd="0" presId="urn:microsoft.com/office/officeart/2005/8/layout/list1"/>
    <dgm:cxn modelId="{C8F350F8-6761-4E72-B874-41A3528F5BFF}" type="presParOf" srcId="{914AB9F4-1F04-4C9B-B382-1821F5B9BC0D}" destId="{FDDC0440-3D0B-459C-8D03-05C4DE4C1D77}" srcOrd="0" destOrd="0" presId="urn:microsoft.com/office/officeart/2005/8/layout/list1"/>
    <dgm:cxn modelId="{10A62B98-BFFD-4E19-964C-9B043D2AFE4C}" type="presParOf" srcId="{914AB9F4-1F04-4C9B-B382-1821F5B9BC0D}" destId="{61CFE4FF-C491-44A0-882B-936978428040}" srcOrd="1" destOrd="0" presId="urn:microsoft.com/office/officeart/2005/8/layout/list1"/>
    <dgm:cxn modelId="{E9F90051-A971-434C-A4CD-E125995A8298}" type="presParOf" srcId="{72B6232A-CF5C-4A19-AFEF-477D2D1EB25D}" destId="{83B666CE-75AA-445F-B1F9-A5E597D9BAA2}" srcOrd="1" destOrd="0" presId="urn:microsoft.com/office/officeart/2005/8/layout/list1"/>
    <dgm:cxn modelId="{0712DBAA-059E-4498-A925-2DDF07A7AA81}" type="presParOf" srcId="{72B6232A-CF5C-4A19-AFEF-477D2D1EB25D}" destId="{E7D75883-E706-4C94-BDC8-EC6AF6B9A8C2}" srcOrd="2" destOrd="0" presId="urn:microsoft.com/office/officeart/2005/8/layout/list1"/>
    <dgm:cxn modelId="{0B2D8B64-254E-486C-8882-4FCD05379C08}" type="presParOf" srcId="{72B6232A-CF5C-4A19-AFEF-477D2D1EB25D}" destId="{78B3FB31-6414-4CD3-ADCF-C2B8A3F36A70}" srcOrd="3" destOrd="0" presId="urn:microsoft.com/office/officeart/2005/8/layout/list1"/>
    <dgm:cxn modelId="{D7B98F14-60F2-4271-B94D-1976447B960F}" type="presParOf" srcId="{72B6232A-CF5C-4A19-AFEF-477D2D1EB25D}" destId="{6D29D502-A5A9-43A2-B298-D79D1EB4EA46}" srcOrd="4" destOrd="0" presId="urn:microsoft.com/office/officeart/2005/8/layout/list1"/>
    <dgm:cxn modelId="{DB5162DF-5985-4369-B5A1-4C10CCD635FE}" type="presParOf" srcId="{6D29D502-A5A9-43A2-B298-D79D1EB4EA46}" destId="{2D5DC8A3-B08C-4666-BDA5-2888D91C0B73}" srcOrd="0" destOrd="0" presId="urn:microsoft.com/office/officeart/2005/8/layout/list1"/>
    <dgm:cxn modelId="{B647A66F-A9B2-4A23-BB68-DB3EA0CF1E1E}" type="presParOf" srcId="{6D29D502-A5A9-43A2-B298-D79D1EB4EA46}" destId="{F1428183-C7BF-4FD0-A62D-B1A66E8FB7DE}" srcOrd="1" destOrd="0" presId="urn:microsoft.com/office/officeart/2005/8/layout/list1"/>
    <dgm:cxn modelId="{4271D4EB-D8CA-4742-8F51-8CCC28C2D705}" type="presParOf" srcId="{72B6232A-CF5C-4A19-AFEF-477D2D1EB25D}" destId="{139DDED4-6C88-41D5-A770-D0591E5A9A52}" srcOrd="5" destOrd="0" presId="urn:microsoft.com/office/officeart/2005/8/layout/list1"/>
    <dgm:cxn modelId="{46D324A2-43CF-48D0-ABF7-1D23B71B8157}" type="presParOf" srcId="{72B6232A-CF5C-4A19-AFEF-477D2D1EB25D}" destId="{4DB99CE1-4ABD-41AA-B0FD-09A2D88C9520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75883-E706-4C94-BDC8-EC6AF6B9A8C2}">
      <dsp:nvSpPr>
        <dsp:cNvPr id="0" name=""/>
        <dsp:cNvSpPr/>
      </dsp:nvSpPr>
      <dsp:spPr>
        <a:xfrm>
          <a:off x="0" y="1347439"/>
          <a:ext cx="7131580" cy="680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CFE4FF-C491-44A0-882B-936978428040}">
      <dsp:nvSpPr>
        <dsp:cNvPr id="0" name=""/>
        <dsp:cNvSpPr/>
      </dsp:nvSpPr>
      <dsp:spPr>
        <a:xfrm>
          <a:off x="356579" y="948919"/>
          <a:ext cx="4992106" cy="7970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8690" tIns="0" rIns="188690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700" kern="1200" dirty="0"/>
            <a:t>課題の背景知識（１枚以上）</a:t>
          </a:r>
          <a:endParaRPr lang="en-US" sz="2700" kern="1200" dirty="0"/>
        </a:p>
      </dsp:txBody>
      <dsp:txXfrm>
        <a:off x="395487" y="987827"/>
        <a:ext cx="4914290" cy="719224"/>
      </dsp:txXfrm>
    </dsp:sp>
    <dsp:sp modelId="{4DB99CE1-4ABD-41AA-B0FD-09A2D88C9520}">
      <dsp:nvSpPr>
        <dsp:cNvPr id="0" name=""/>
        <dsp:cNvSpPr/>
      </dsp:nvSpPr>
      <dsp:spPr>
        <a:xfrm>
          <a:off x="0" y="2572159"/>
          <a:ext cx="7131580" cy="6804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428183-C7BF-4FD0-A62D-B1A66E8FB7DE}">
      <dsp:nvSpPr>
        <dsp:cNvPr id="0" name=""/>
        <dsp:cNvSpPr/>
      </dsp:nvSpPr>
      <dsp:spPr>
        <a:xfrm>
          <a:off x="356579" y="2173639"/>
          <a:ext cx="4992106" cy="79704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7145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8690" tIns="0" rIns="188690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sz="2700" kern="1200"/>
            <a:t>データ分析結果（２枚以上）</a:t>
          </a:r>
          <a:endParaRPr lang="en-US" sz="2700" kern="1200"/>
        </a:p>
      </dsp:txBody>
      <dsp:txXfrm>
        <a:off x="395487" y="2212547"/>
        <a:ext cx="4914290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5271" y="758952"/>
            <a:ext cx="7652385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5271" y="4800600"/>
            <a:ext cx="7652385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714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94946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68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7069" y="381000"/>
            <a:ext cx="2012156" cy="58975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9125" y="381000"/>
            <a:ext cx="6284119" cy="58975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13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46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271" y="758952"/>
            <a:ext cx="7652385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271" y="4800600"/>
            <a:ext cx="7652385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714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36441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5271" y="1828802"/>
            <a:ext cx="3640455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7765" y="1828802"/>
            <a:ext cx="3640455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0714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271" y="1717185"/>
            <a:ext cx="3640455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5271" y="2507550"/>
            <a:ext cx="3640455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982718" y="1717185"/>
            <a:ext cx="3645408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7765" y="2507550"/>
            <a:ext cx="3640455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1014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90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905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14" y="457202"/>
            <a:ext cx="2600325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9717" y="685800"/>
            <a:ext cx="4939242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14" y="2099736"/>
            <a:ext cx="2600325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939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9175433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257800"/>
            <a:ext cx="8110538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2"/>
            <a:ext cx="9175433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950" y="6108591"/>
            <a:ext cx="8110538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785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19711" y="0"/>
            <a:ext cx="79248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5271" y="365760"/>
            <a:ext cx="787527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5271" y="1828802"/>
            <a:ext cx="698373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8563453" y="1032768"/>
            <a:ext cx="1904999" cy="2966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A817E0FE-B3B9-44FA-8F3F-19299CD905E5}" type="datetimeFigureOut">
              <a:rPr kumimoji="1" lang="ja-JP" altLang="en-US" smtClean="0"/>
              <a:t>2022/4/11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725251" y="4080768"/>
            <a:ext cx="3581400" cy="2966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476" y="6172202"/>
            <a:ext cx="74295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69CCD53D-12D1-4F89-923F-1E14DC31FE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1825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kumimoji="1"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620982" y="5108805"/>
            <a:ext cx="3660718" cy="796239"/>
          </a:xfrm>
          <a:prstGeom prst="rect">
            <a:avLst/>
          </a:prstGeom>
        </p:spPr>
        <p:txBody>
          <a:bodyPr vert="horz" lIns="74295" tIns="37148" rIns="74295" bIns="37148" rtlCol="0" anchor="t">
            <a:normAutofit fontScale="85000" lnSpcReduction="20000"/>
          </a:bodyPr>
          <a:lstStyle/>
          <a:p>
            <a:pPr algn="ctr">
              <a:spcBef>
                <a:spcPct val="20000"/>
              </a:spcBef>
              <a:spcAft>
                <a:spcPts val="488"/>
              </a:spcAft>
              <a:buClr>
                <a:schemeClr val="accent1"/>
              </a:buClr>
              <a:buSzPct val="115000"/>
            </a:pPr>
            <a:r>
              <a:rPr lang="ja-JP" altLang="en-US" sz="2600" dirty="0">
                <a:solidFill>
                  <a:srgbClr val="212121"/>
                </a:solidFill>
              </a:rPr>
              <a:t>提案者　所属：</a:t>
            </a:r>
            <a:endParaRPr lang="en-US" altLang="ja-JP" sz="2600" dirty="0">
              <a:solidFill>
                <a:srgbClr val="212121"/>
              </a:solidFill>
            </a:endParaRPr>
          </a:p>
          <a:p>
            <a:pPr algn="ctr">
              <a:spcBef>
                <a:spcPct val="20000"/>
              </a:spcBef>
              <a:spcAft>
                <a:spcPts val="488"/>
              </a:spcAft>
              <a:buClr>
                <a:schemeClr val="accent1"/>
              </a:buClr>
              <a:buSzPct val="115000"/>
            </a:pPr>
            <a:r>
              <a:rPr lang="ja-JP" altLang="en-US" sz="2600" dirty="0">
                <a:solidFill>
                  <a:srgbClr val="212121"/>
                </a:solidFill>
              </a:rPr>
              <a:t>　　　　氏名：</a:t>
            </a:r>
            <a:endParaRPr kumimoji="1" lang="en-US" altLang="ja-JP" sz="2600" dirty="0">
              <a:solidFill>
                <a:srgbClr val="212121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047833" y="1845841"/>
            <a:ext cx="6516354" cy="3166319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88"/>
              </a:spcAft>
            </a:pPr>
            <a:r>
              <a:rPr lang="ja-JP" altLang="en-US" sz="2600" dirty="0">
                <a:solidFill>
                  <a:srgbClr val="C00000"/>
                </a:solidFill>
              </a:rPr>
              <a:t>テーマ内容を簡潔に書いてください</a:t>
            </a:r>
            <a:endParaRPr lang="en-US" altLang="ja-JP" sz="2600" dirty="0">
              <a:solidFill>
                <a:srgbClr val="C00000"/>
              </a:solidFill>
            </a:endParaRPr>
          </a:p>
          <a:p>
            <a:pPr algn="ctr">
              <a:spcAft>
                <a:spcPts val="488"/>
              </a:spcAft>
            </a:pPr>
            <a:r>
              <a:rPr lang="ja-JP" altLang="en-US" sz="2600" dirty="0">
                <a:solidFill>
                  <a:srgbClr val="C00000"/>
                </a:solidFill>
              </a:rPr>
              <a:t>（１００字程度）</a:t>
            </a:r>
            <a:endParaRPr lang="en-US" altLang="ja-JP" sz="2600" dirty="0">
              <a:solidFill>
                <a:srgbClr val="C00000"/>
              </a:solidFill>
            </a:endParaRPr>
          </a:p>
          <a:p>
            <a:pPr algn="ctr">
              <a:spcAft>
                <a:spcPts val="488"/>
              </a:spcAft>
            </a:pPr>
            <a:r>
              <a:rPr lang="ja-JP" altLang="en-US" sz="2600" dirty="0">
                <a:solidFill>
                  <a:srgbClr val="C00000"/>
                </a:solidFill>
              </a:rPr>
              <a:t>写真または図を１枚程度いれてください</a:t>
            </a:r>
            <a:endParaRPr lang="en-US" altLang="ja-JP" sz="2600" dirty="0">
              <a:solidFill>
                <a:srgbClr val="C00000"/>
              </a:solidFill>
            </a:endParaRPr>
          </a:p>
          <a:p>
            <a:pPr algn="ctr">
              <a:spcAft>
                <a:spcPts val="488"/>
              </a:spcAft>
            </a:pPr>
            <a:r>
              <a:rPr lang="ja-JP" altLang="en-US" sz="2600" dirty="0">
                <a:solidFill>
                  <a:srgbClr val="C00000"/>
                </a:solidFill>
              </a:rPr>
              <a:t>（自由に作成してください）</a:t>
            </a:r>
            <a:endParaRPr lang="en-US" altLang="ja-JP" sz="2600" dirty="0">
              <a:solidFill>
                <a:srgbClr val="C0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95204" y="1845841"/>
            <a:ext cx="2018501" cy="6424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88"/>
              </a:spcAft>
            </a:pPr>
            <a:r>
              <a:rPr kumimoji="1" lang="ja-JP" altLang="en-US" sz="3575" dirty="0">
                <a:solidFill>
                  <a:schemeClr val="bg2">
                    <a:lumMod val="50000"/>
                  </a:schemeClr>
                </a:solidFill>
              </a:rPr>
              <a:t>タイトル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1FE74D-8AB6-4DEB-927B-1F1D3238AE45}"/>
              </a:ext>
            </a:extLst>
          </p:cNvPr>
          <p:cNvSpPr txBox="1"/>
          <p:nvPr/>
        </p:nvSpPr>
        <p:spPr>
          <a:xfrm>
            <a:off x="502658" y="1085873"/>
            <a:ext cx="8900682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88"/>
              </a:spcAft>
            </a:pPr>
            <a:r>
              <a:rPr lang="ja-JP" altLang="en-US" sz="2925" dirty="0">
                <a:solidFill>
                  <a:schemeClr val="accent3">
                    <a:lumMod val="75000"/>
                  </a:schemeClr>
                </a:solidFill>
              </a:rPr>
              <a:t>横浜市立大学サマーデザインワークショップ　</a:t>
            </a:r>
            <a:r>
              <a:rPr lang="en-US" altLang="ja-JP" sz="2925" dirty="0">
                <a:solidFill>
                  <a:schemeClr val="accent3">
                    <a:lumMod val="75000"/>
                  </a:schemeClr>
                </a:solidFill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116935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25271" y="365760"/>
            <a:ext cx="7875270" cy="1325562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データ分析レポート（３枚以上）</a:t>
            </a:r>
          </a:p>
        </p:txBody>
      </p:sp>
      <p:graphicFrame>
        <p:nvGraphicFramePr>
          <p:cNvPr id="5" name="コンテンツ プレースホルダー 2">
            <a:extLst>
              <a:ext uri="{FF2B5EF4-FFF2-40B4-BE49-F238E27FC236}">
                <a16:creationId xmlns:a16="http://schemas.microsoft.com/office/drawing/2014/main" id="{B7BE422F-9BBF-FA79-BFC8-0F5B19321D4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4462388"/>
              </p:ext>
            </p:extLst>
          </p:nvPr>
        </p:nvGraphicFramePr>
        <p:xfrm>
          <a:off x="1025426" y="2013054"/>
          <a:ext cx="7131580" cy="42014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6502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6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>
            <a:extLst>
              <a:ext uri="{FF2B5EF4-FFF2-40B4-BE49-F238E27FC236}">
                <a16:creationId xmlns:a16="http://schemas.microsoft.com/office/drawing/2014/main" id="{832E0666-369F-4D8D-A3C0-1F0E85EB8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0777" y="803773"/>
            <a:ext cx="5923603" cy="1077019"/>
          </a:xfrm>
        </p:spPr>
        <p:txBody>
          <a:bodyPr/>
          <a:lstStyle/>
          <a:p>
            <a:r>
              <a:rPr kumimoji="1" lang="ja-JP" altLang="en-US" dirty="0"/>
              <a:t>データ分析レポート形式</a:t>
            </a:r>
          </a:p>
        </p:txBody>
      </p: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958ADFB9-3674-4757-AEDF-F150D9484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748" y="2696244"/>
            <a:ext cx="3683793" cy="22455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000" b="1" dirty="0"/>
              <a:t>①データ分析のタイトル</a:t>
            </a:r>
            <a:endParaRPr lang="en-US" altLang="ja-JP" sz="2000" b="1" dirty="0"/>
          </a:p>
          <a:p>
            <a:pPr marL="0" indent="0">
              <a:buNone/>
            </a:pPr>
            <a:r>
              <a:rPr lang="ja-JP" altLang="en-US" sz="2000" b="1" dirty="0"/>
              <a:t>②データ分析者氏名</a:t>
            </a:r>
            <a:endParaRPr lang="en-US" altLang="ja-JP" sz="2000" b="1" dirty="0"/>
          </a:p>
          <a:p>
            <a:pPr marL="0" indent="0">
              <a:buNone/>
            </a:pPr>
            <a:r>
              <a:rPr lang="ja-JP" altLang="en-US" sz="2000" b="1" dirty="0"/>
              <a:t>③データソース</a:t>
            </a:r>
            <a:endParaRPr lang="en-US" altLang="ja-JP" sz="2000" b="1" dirty="0"/>
          </a:p>
          <a:p>
            <a:pPr marL="0" indent="0">
              <a:buNone/>
            </a:pPr>
            <a:r>
              <a:rPr lang="ja-JP" altLang="en-US" sz="2000" b="1" dirty="0"/>
              <a:t>④データの可視化図</a:t>
            </a:r>
            <a:endParaRPr lang="en-US" altLang="ja-JP" sz="2000" b="1" dirty="0"/>
          </a:p>
          <a:p>
            <a:pPr marL="0" indent="0">
              <a:buNone/>
            </a:pPr>
            <a:r>
              <a:rPr lang="ja-JP" altLang="en-US" sz="2000" b="1" dirty="0"/>
              <a:t>⑤データから読み取れる事実</a:t>
            </a:r>
            <a:endParaRPr lang="en-US" altLang="ja-JP" sz="2000" b="1" dirty="0"/>
          </a:p>
          <a:p>
            <a:pPr marL="0" indent="0">
              <a:buNone/>
            </a:pPr>
            <a:r>
              <a:rPr lang="ja-JP" altLang="en-US" sz="2000" b="1" dirty="0"/>
              <a:t>⑥データから思うこと</a:t>
            </a:r>
            <a:endParaRPr lang="ja-JP" altLang="en-US" sz="1600" b="1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1C105F0-23DB-4FFF-B0BA-362125BF9116}"/>
              </a:ext>
            </a:extLst>
          </p:cNvPr>
          <p:cNvSpPr/>
          <p:nvPr/>
        </p:nvSpPr>
        <p:spPr>
          <a:xfrm>
            <a:off x="4260541" y="2696244"/>
            <a:ext cx="4659252" cy="29111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3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3F85A8F-B547-487B-A286-22248140BD60}"/>
              </a:ext>
            </a:extLst>
          </p:cNvPr>
          <p:cNvSpPr txBox="1"/>
          <p:nvPr/>
        </p:nvSpPr>
        <p:spPr>
          <a:xfrm>
            <a:off x="4518959" y="3290039"/>
            <a:ext cx="1794334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63" b="1" dirty="0"/>
              <a:t>③データソース</a:t>
            </a:r>
            <a:endParaRPr kumimoji="1" lang="en-US" altLang="ja-JP" sz="1463" b="1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C93FE48-3E97-4269-A1A0-46BDED6B1929}"/>
              </a:ext>
            </a:extLst>
          </p:cNvPr>
          <p:cNvSpPr txBox="1"/>
          <p:nvPr/>
        </p:nvSpPr>
        <p:spPr>
          <a:xfrm>
            <a:off x="4518959" y="2825645"/>
            <a:ext cx="2384307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63" b="1" dirty="0"/>
              <a:t>①データ分析のタイトル</a:t>
            </a:r>
            <a:endParaRPr kumimoji="1" lang="en-US" altLang="ja-JP" sz="1463" b="1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41B0ABF-F223-4AA5-A903-5CE6F376842F}"/>
              </a:ext>
            </a:extLst>
          </p:cNvPr>
          <p:cNvSpPr txBox="1"/>
          <p:nvPr/>
        </p:nvSpPr>
        <p:spPr>
          <a:xfrm>
            <a:off x="6804337" y="2820061"/>
            <a:ext cx="1794334" cy="54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63" b="1" dirty="0"/>
              <a:t>②データ分析者氏名</a:t>
            </a:r>
            <a:endParaRPr kumimoji="1" lang="en-US" altLang="ja-JP" sz="1463" b="1" dirty="0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374E8D3-3395-4D7F-819C-A86AAE608929}"/>
              </a:ext>
            </a:extLst>
          </p:cNvPr>
          <p:cNvSpPr/>
          <p:nvPr/>
        </p:nvSpPr>
        <p:spPr>
          <a:xfrm>
            <a:off x="4518958" y="3754455"/>
            <a:ext cx="2104941" cy="14874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63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449CF3A-5175-4886-AFA0-30AE0D0B9E57}"/>
              </a:ext>
            </a:extLst>
          </p:cNvPr>
          <p:cNvSpPr txBox="1"/>
          <p:nvPr/>
        </p:nvSpPr>
        <p:spPr>
          <a:xfrm>
            <a:off x="4678042" y="4359850"/>
            <a:ext cx="1981758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63" dirty="0"/>
              <a:t>④データの</a:t>
            </a:r>
            <a:r>
              <a:rPr lang="ja-JP" altLang="en-US" sz="1463" dirty="0"/>
              <a:t>可視化図</a:t>
            </a:r>
            <a:endParaRPr kumimoji="1" lang="ja-JP" altLang="en-US" sz="1463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DC0F6A1-43EE-4601-AD01-8A7F8DCA4BA2}"/>
              </a:ext>
            </a:extLst>
          </p:cNvPr>
          <p:cNvSpPr txBox="1"/>
          <p:nvPr/>
        </p:nvSpPr>
        <p:spPr>
          <a:xfrm>
            <a:off x="6804337" y="3737858"/>
            <a:ext cx="1970919" cy="1443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63" b="1" dirty="0"/>
              <a:t>⑤データから読み取れる</a:t>
            </a:r>
            <a:r>
              <a:rPr lang="ja-JP" altLang="en-US" sz="1463" b="1" dirty="0"/>
              <a:t>事実</a:t>
            </a:r>
            <a:endParaRPr lang="en-US" altLang="ja-JP" sz="1463" b="1" dirty="0"/>
          </a:p>
          <a:p>
            <a:endParaRPr kumimoji="1" lang="en-US" altLang="ja-JP" sz="1463" dirty="0"/>
          </a:p>
          <a:p>
            <a:endParaRPr lang="en-US" altLang="ja-JP" sz="1463" dirty="0"/>
          </a:p>
          <a:p>
            <a:r>
              <a:rPr kumimoji="1" lang="ja-JP" altLang="en-US" sz="1463" b="1" dirty="0"/>
              <a:t>⑥データから思うこと</a:t>
            </a:r>
            <a:endParaRPr kumimoji="1" lang="en-US" altLang="ja-JP" sz="1463" b="1" dirty="0"/>
          </a:p>
        </p:txBody>
      </p:sp>
    </p:spTree>
    <p:extLst>
      <p:ext uri="{BB962C8B-B14F-4D97-AF65-F5344CB8AC3E}">
        <p14:creationId xmlns:p14="http://schemas.microsoft.com/office/powerpoint/2010/main" val="666527484"/>
      </p:ext>
    </p:extLst>
  </p:cSld>
  <p:clrMapOvr>
    <a:masterClrMapping/>
  </p:clrMapOvr>
</p:sld>
</file>

<file path=ppt/theme/theme1.xml><?xml version="1.0" encoding="utf-8"?>
<a:theme xmlns:a="http://schemas.openxmlformats.org/drawingml/2006/main" name="ビュー">
  <a:themeElements>
    <a:clrScheme name="ビュー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ビュー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ビュー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ビュー</Template>
  <TotalTime>2611</TotalTime>
  <Words>115</Words>
  <Application>Microsoft Office PowerPoint</Application>
  <PresentationFormat>A4 210 x 297 mm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Century Schoolbook</vt:lpstr>
      <vt:lpstr>Wingdings 2</vt:lpstr>
      <vt:lpstr>ビュー</vt:lpstr>
      <vt:lpstr>PowerPoint プレゼンテーション</vt:lpstr>
      <vt:lpstr>データ分析レポート（３枚以上）</vt:lpstr>
      <vt:lpstr>データ分析レポート形式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akihiro</dc:creator>
  <cp:lastModifiedBy>大和　美恵</cp:lastModifiedBy>
  <cp:revision>20</cp:revision>
  <cp:lastPrinted>2019-06-24T02:47:23Z</cp:lastPrinted>
  <dcterms:created xsi:type="dcterms:W3CDTF">2019-06-08T09:49:57Z</dcterms:created>
  <dcterms:modified xsi:type="dcterms:W3CDTF">2022-04-11T07:17:31Z</dcterms:modified>
</cp:coreProperties>
</file>